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1fca6a33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1fca6a33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1e0c7dda6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1e0c7dda6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1e0c7dda6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1e0c7dda6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1e0c7dda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1e0c7dda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1e0c7dda6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1e0c7dda6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1e0c7dda6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1e0c7dda6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525e78b9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525e78b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210a6e9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210a6e9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83dced0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83dced0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83dced04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83dced04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525e78b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525e78b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1fca6a3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1fca6a3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525e78b9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525e78b9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1e63dd3d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11e63dd3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1e0c7dda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11e0c7dda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1e6fe3d4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1e6fe3d4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1e6fea9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1e6fea9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1e6fea9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11e6fea9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1e6fea9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1e6fea9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53206e6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53206e6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53206e62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53206e62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53206e6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53206e6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1e0c7dda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1e0c7dda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1e0c7dda6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11e0c7dda6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1e0c7dda6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1e0c7dda6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1e6fe3d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1e6fe3d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210a6e9f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210a6e9f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837ba5f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837ba5f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1e6fe3d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1e6fe3d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1e0c7dda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1e0c7dda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1fca6a33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1fca6a33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hyperlink" Target="https://github.com/heroiclabs/nakama" TargetMode="External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hyperlink" Target="https://heroiclabs.com/docs/nakama/client-libraries/javascript/" TargetMode="External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35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hyperlink" Target="https://heroiclabs.com/docs/nakama/getting-started/install/docker/" TargetMode="External"/><Relationship Id="rId6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50.png"/><Relationship Id="rId5" Type="http://schemas.openxmlformats.org/officeDocument/2006/relationships/image" Target="../media/image12.png"/><Relationship Id="rId6" Type="http://schemas.openxmlformats.org/officeDocument/2006/relationships/image" Target="../media/image47.png"/><Relationship Id="rId7" Type="http://schemas.openxmlformats.org/officeDocument/2006/relationships/image" Target="../media/image38.png"/><Relationship Id="rId8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hyperlink" Target="https://phaser.io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hyperlink" Target="https://svelte.dev/" TargetMode="External"/><Relationship Id="rId5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s://parceljs.org/" TargetMode="External"/><Relationship Id="rId5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9" Type="http://schemas.openxmlformats.org/officeDocument/2006/relationships/image" Target="../media/image64.png"/><Relationship Id="rId5" Type="http://schemas.openxmlformats.org/officeDocument/2006/relationships/image" Target="../media/image9.png"/><Relationship Id="rId6" Type="http://schemas.openxmlformats.org/officeDocument/2006/relationships/image" Target="../media/image60.png"/><Relationship Id="rId7" Type="http://schemas.openxmlformats.org/officeDocument/2006/relationships/image" Target="../media/image69.png"/><Relationship Id="rId8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heroiclabs.com/nakama/" TargetMode="External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in/sergio-gabriel-garzon/" TargetMode="External"/><Relationship Id="rId5" Type="http://schemas.openxmlformats.org/officeDocument/2006/relationships/hyperlink" Target="https://www.instagram.com/sergiog90arg/" TargetMode="External"/><Relationship Id="rId6" Type="http://schemas.openxmlformats.org/officeDocument/2006/relationships/image" Target="../media/image55.png"/><Relationship Id="rId7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heroiclabs.com/" TargetMode="External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heroiclabs.com/" TargetMode="External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heroiclabs.com/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66.png"/><Relationship Id="rId13" Type="http://schemas.openxmlformats.org/officeDocument/2006/relationships/image" Target="../media/image11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56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916050" y="1613700"/>
            <a:ext cx="7355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lt1"/>
                </a:solidFill>
              </a:rPr>
              <a:t>La herramienta BackEnd para juegos con JavaScript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625" y="542775"/>
            <a:ext cx="6332275" cy="31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218800" y="4312713"/>
            <a:ext cx="5667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Repo: </a:t>
            </a:r>
            <a:r>
              <a:rPr lang="es-419" sz="2200" u="sng">
                <a:solidFill>
                  <a:schemeClr val="hlink"/>
                </a:solidFill>
                <a:hlinkClick r:id="rId5"/>
              </a:rPr>
              <a:t>https://github.com/heroiclabs/nakama</a:t>
            </a:r>
            <a:r>
              <a:rPr lang="es-419" sz="2200">
                <a:solidFill>
                  <a:schemeClr val="lt1"/>
                </a:solidFill>
              </a:rPr>
              <a:t> 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 b="0" l="1300" r="-1300" t="0"/>
          <a:stretch/>
        </p:blipFill>
        <p:spPr>
          <a:xfrm>
            <a:off x="664967" y="542775"/>
            <a:ext cx="1671675" cy="15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050" y="538675"/>
            <a:ext cx="6357773" cy="29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1218800" y="4312713"/>
            <a:ext cx="5667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Documentación: </a:t>
            </a:r>
            <a:r>
              <a:rPr lang="es-419" sz="2200" u="sng">
                <a:solidFill>
                  <a:schemeClr val="hlink"/>
                </a:solidFill>
                <a:hlinkClick r:id="rId5"/>
              </a:rPr>
              <a:t>Doc Nakama</a:t>
            </a:r>
            <a:r>
              <a:rPr lang="es-419" sz="2200">
                <a:solidFill>
                  <a:schemeClr val="lt1"/>
                </a:solidFill>
              </a:rPr>
              <a:t>  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773" y="538673"/>
            <a:ext cx="1337275" cy="14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2489850" y="236275"/>
            <a:ext cx="4164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chemeClr val="lt1"/>
                </a:solidFill>
              </a:rPr>
              <a:t>INSTALACIÓN</a:t>
            </a:r>
            <a:endParaRPr sz="4700">
              <a:solidFill>
                <a:schemeClr val="lt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4">
            <a:alphaModFix/>
          </a:blip>
          <a:srcRect b="-2639" l="0" r="0" t="2639"/>
          <a:stretch/>
        </p:blipFill>
        <p:spPr>
          <a:xfrm>
            <a:off x="434925" y="1307775"/>
            <a:ext cx="2643826" cy="10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037" y="2868350"/>
            <a:ext cx="2692901" cy="5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1951" y="2682775"/>
            <a:ext cx="1071098" cy="12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3775" y="2584824"/>
            <a:ext cx="1475226" cy="146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5601" y="1307771"/>
            <a:ext cx="2295420" cy="10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7867" y="1198818"/>
            <a:ext cx="2692924" cy="124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4200" y="2655616"/>
            <a:ext cx="2451076" cy="8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925" y="941012"/>
            <a:ext cx="6524724" cy="28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534925" y="219175"/>
            <a:ext cx="4133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Instalación con 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534925" y="4327575"/>
            <a:ext cx="6264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Comando: </a:t>
            </a:r>
            <a:r>
              <a:rPr lang="es-419" sz="2200">
                <a:solidFill>
                  <a:srgbClr val="188038"/>
                </a:solidFill>
              </a:rPr>
              <a:t>npm install @heroiclabs/nakama</a:t>
            </a:r>
            <a:endParaRPr sz="2200">
              <a:solidFill>
                <a:srgbClr val="188038"/>
              </a:solidFill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304" y="219175"/>
            <a:ext cx="1465746" cy="5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534925" y="219175"/>
            <a:ext cx="4133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Instalación con 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617" y="79125"/>
            <a:ext cx="1837732" cy="8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1218800" y="4312713"/>
            <a:ext cx="5667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Link</a:t>
            </a:r>
            <a:r>
              <a:rPr lang="es-419" sz="2200">
                <a:solidFill>
                  <a:schemeClr val="lt1"/>
                </a:solidFill>
              </a:rPr>
              <a:t>: </a:t>
            </a:r>
            <a:r>
              <a:rPr lang="es-419" sz="2200" u="sng">
                <a:solidFill>
                  <a:schemeClr val="hlink"/>
                </a:solidFill>
                <a:hlinkClick r:id="rId5"/>
              </a:rPr>
              <a:t>Instalación con docker compose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1487" y="899926"/>
            <a:ext cx="5361024" cy="289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1218800" y="4312713"/>
            <a:ext cx="5667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Motores de bases de datos de Nakama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250" y="655825"/>
            <a:ext cx="5632000" cy="9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75" y="1780925"/>
            <a:ext cx="4279325" cy="19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534925" y="219175"/>
            <a:ext cx="6800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En el navegador </a:t>
            </a:r>
            <a:r>
              <a:rPr lang="es-419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127.0.0.1:7349 / 7350 / 7351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1218800" y="4312713"/>
            <a:ext cx="5667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Credenciales admin:password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575" y="789180"/>
            <a:ext cx="6054000" cy="317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534925" y="219175"/>
            <a:ext cx="77775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Nakama puede capturar </a:t>
            </a:r>
            <a:r>
              <a:rPr lang="es-419" sz="2200">
                <a:solidFill>
                  <a:schemeClr val="lt1"/>
                </a:solidFill>
              </a:rPr>
              <a:t>métricas</a:t>
            </a:r>
            <a:r>
              <a:rPr lang="es-419" sz="2200">
                <a:solidFill>
                  <a:schemeClr val="lt1"/>
                </a:solidFill>
              </a:rPr>
              <a:t> y enviarla a Prometheus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212" y="1554094"/>
            <a:ext cx="973025" cy="10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592463" y="2646375"/>
            <a:ext cx="159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chemeClr val="lt1"/>
                </a:solidFill>
              </a:rPr>
              <a:t>Nakama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923" y="1830828"/>
            <a:ext cx="520352" cy="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9050" y="3185175"/>
            <a:ext cx="836425" cy="8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223" y="1873490"/>
            <a:ext cx="520352" cy="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32936">
            <a:off x="6950248" y="1520440"/>
            <a:ext cx="520352" cy="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01573">
            <a:off x="6950248" y="2372303"/>
            <a:ext cx="520351" cy="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5651" y="1596750"/>
            <a:ext cx="1883198" cy="1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546512" y="2722739"/>
            <a:ext cx="285300" cy="2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399989">
            <a:off x="3898124" y="2722738"/>
            <a:ext cx="285301" cy="29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2798" y="2287525"/>
            <a:ext cx="1251400" cy="3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6650" y="2527711"/>
            <a:ext cx="836425" cy="85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0149" y="1042723"/>
            <a:ext cx="1397350" cy="99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2888" y="1492825"/>
            <a:ext cx="1271175" cy="6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2042475" y="1012000"/>
            <a:ext cx="1107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accent1"/>
                </a:solidFill>
              </a:rPr>
              <a:t>Estado</a:t>
            </a:r>
            <a:endParaRPr sz="3000">
              <a:solidFill>
                <a:schemeClr val="accent1"/>
              </a:solidFill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3300" y="1539484"/>
            <a:ext cx="1437400" cy="161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2458050" y="451350"/>
            <a:ext cx="4227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accent1"/>
                </a:solidFill>
              </a:rPr>
              <a:t>Administración de usuarios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5437850" y="974675"/>
            <a:ext cx="20172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accent1"/>
                </a:solidFill>
              </a:rPr>
              <a:t>Configuración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5181850" y="3420100"/>
            <a:ext cx="1151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Grupos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5759275" y="2896975"/>
            <a:ext cx="2989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Cuentas de usuarios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5829725" y="1730550"/>
            <a:ext cx="26679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accent1"/>
                </a:solidFill>
              </a:rPr>
              <a:t>Módulos de tiempo de ejecución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604400" y="2144250"/>
            <a:ext cx="2282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Almacenamiento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174125" y="2896975"/>
            <a:ext cx="32106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Tablas de clasificación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797225" y="1582000"/>
            <a:ext cx="25875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Mensajes de chat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2164625" y="3565700"/>
            <a:ext cx="2587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Explorador de API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00" y="1350313"/>
            <a:ext cx="2869476" cy="19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7036" y="1038625"/>
            <a:ext cx="1774438" cy="19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1003053" y="3030525"/>
            <a:ext cx="198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lt1"/>
                </a:solidFill>
              </a:rPr>
              <a:t>Nakama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3556800" y="2029175"/>
            <a:ext cx="140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chemeClr val="lt1"/>
                </a:solidFill>
              </a:rPr>
              <a:t>VS</a:t>
            </a:r>
            <a:endParaRPr sz="4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80000" y="755550"/>
            <a:ext cx="4044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300">
                <a:solidFill>
                  <a:schemeClr val="lt1"/>
                </a:solidFill>
              </a:rPr>
              <a:t>SERGIO GARZÓN</a:t>
            </a:r>
            <a:endParaRPr b="1"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419" sz="1700">
                <a:solidFill>
                  <a:schemeClr val="lt1"/>
                </a:solidFill>
              </a:rPr>
              <a:t>Desarrollador de Software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419" sz="1700">
                <a:solidFill>
                  <a:schemeClr val="lt1"/>
                </a:solidFill>
              </a:rPr>
              <a:t>Desarrollador de Videojuegos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419" sz="1700">
                <a:solidFill>
                  <a:schemeClr val="lt1"/>
                </a:solidFill>
              </a:rPr>
              <a:t>Docente de Programación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725" y="638388"/>
            <a:ext cx="3912625" cy="34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036" y="1038625"/>
            <a:ext cx="1774438" cy="19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1003053" y="3030525"/>
            <a:ext cx="198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lt1"/>
                </a:solidFill>
              </a:rPr>
              <a:t>Nakama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3556800" y="2029175"/>
            <a:ext cx="140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chemeClr val="lt1"/>
                </a:solidFill>
              </a:rPr>
              <a:t>VS</a:t>
            </a:r>
            <a:endParaRPr sz="4700">
              <a:solidFill>
                <a:schemeClr val="lt1"/>
              </a:solidFill>
            </a:endParaRPr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575" y="1315401"/>
            <a:ext cx="3925599" cy="20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625" y="1043475"/>
            <a:ext cx="3303363" cy="275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887" y="807955"/>
            <a:ext cx="2354125" cy="264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5618125" y="3423425"/>
            <a:ext cx="1594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>
                <a:solidFill>
                  <a:schemeClr val="lt1"/>
                </a:solidFill>
              </a:rPr>
              <a:t>Nakama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534925" y="219175"/>
            <a:ext cx="4133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Integración con JavaScript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688" y="579500"/>
            <a:ext cx="6698823" cy="307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1437400" y="4324463"/>
            <a:ext cx="5401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Sitio web: </a:t>
            </a:r>
            <a:r>
              <a:rPr lang="es-419" sz="2200" u="sng">
                <a:solidFill>
                  <a:schemeClr val="hlink"/>
                </a:solidFill>
                <a:hlinkClick r:id="rId5"/>
              </a:rPr>
              <a:t>https://phaser.io/</a:t>
            </a:r>
            <a:r>
              <a:rPr lang="es-419" sz="2200">
                <a:solidFill>
                  <a:schemeClr val="lt1"/>
                </a:solidFill>
              </a:rPr>
              <a:t> </a:t>
            </a:r>
            <a:r>
              <a:rPr lang="es-419" sz="2200">
                <a:solidFill>
                  <a:schemeClr val="dk2"/>
                </a:solidFill>
              </a:rPr>
              <a:t> 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550" y="848199"/>
            <a:ext cx="2137475" cy="25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650" y="969625"/>
            <a:ext cx="3303363" cy="275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1437400" y="4324463"/>
            <a:ext cx="5401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Sitio web: </a:t>
            </a:r>
            <a:r>
              <a:rPr lang="es-419" sz="2200" u="sng">
                <a:solidFill>
                  <a:schemeClr val="hlink"/>
                </a:solidFill>
                <a:hlinkClick r:id="rId4"/>
              </a:rPr>
              <a:t>https://svelte.dev/</a:t>
            </a:r>
            <a:r>
              <a:rPr lang="es-419" sz="2200">
                <a:solidFill>
                  <a:schemeClr val="lt1"/>
                </a:solidFill>
              </a:rPr>
              <a:t> </a:t>
            </a:r>
            <a:r>
              <a:rPr lang="es-419" sz="2200">
                <a:solidFill>
                  <a:schemeClr val="dk2"/>
                </a:solidFill>
              </a:rPr>
              <a:t> 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5">
            <a:alphaModFix/>
          </a:blip>
          <a:srcRect b="0" l="490" r="-489" t="0"/>
          <a:stretch/>
        </p:blipFill>
        <p:spPr>
          <a:xfrm>
            <a:off x="1351638" y="510350"/>
            <a:ext cx="6644274" cy="319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500" y="1030700"/>
            <a:ext cx="3303363" cy="275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01" y="1625163"/>
            <a:ext cx="4170151" cy="14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/>
        </p:nvSpPr>
        <p:spPr>
          <a:xfrm>
            <a:off x="1437400" y="4324463"/>
            <a:ext cx="5401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Sitio web: </a:t>
            </a:r>
            <a:r>
              <a:rPr lang="es-419" sz="2200" u="sng">
                <a:solidFill>
                  <a:schemeClr val="hlink"/>
                </a:solidFill>
                <a:hlinkClick r:id="rId4"/>
              </a:rPr>
              <a:t>https://parceljs.org/</a:t>
            </a:r>
            <a:r>
              <a:rPr lang="es-419" sz="2200">
                <a:solidFill>
                  <a:schemeClr val="lt1"/>
                </a:solidFill>
              </a:rPr>
              <a:t> </a:t>
            </a:r>
            <a:r>
              <a:rPr lang="es-419" sz="2200">
                <a:solidFill>
                  <a:schemeClr val="dk2"/>
                </a:solidFill>
              </a:rPr>
              <a:t> 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7400" y="574800"/>
            <a:ext cx="6433401" cy="31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375" y="837622"/>
            <a:ext cx="3612625" cy="31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4299350" y="621675"/>
            <a:ext cx="405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solidFill>
                  <a:schemeClr val="lt1"/>
                </a:solidFill>
              </a:rPr>
              <a:t>¿Me sirve si soy </a:t>
            </a:r>
            <a:endParaRPr sz="4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solidFill>
                  <a:schemeClr val="lt1"/>
                </a:solidFill>
              </a:rPr>
              <a:t>Web Developer?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900" y="2506650"/>
            <a:ext cx="1083876" cy="10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243" y="1085962"/>
            <a:ext cx="3074457" cy="29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 txBox="1"/>
          <p:nvPr/>
        </p:nvSpPr>
        <p:spPr>
          <a:xfrm>
            <a:off x="5203600" y="2455350"/>
            <a:ext cx="210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</a:rPr>
              <a:t>OBVIO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8350" y="1215253"/>
            <a:ext cx="1017700" cy="114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0449" y="1652875"/>
            <a:ext cx="1304451" cy="159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3300" y="1733234"/>
            <a:ext cx="1437400" cy="16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599" y="1652874"/>
            <a:ext cx="2040049" cy="12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150" y="251083"/>
            <a:ext cx="1118151" cy="96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1200" y="269323"/>
            <a:ext cx="932526" cy="9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2374" y="3272875"/>
            <a:ext cx="1893324" cy="115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23725" y="2212700"/>
            <a:ext cx="748175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549355">
            <a:off x="4953450" y="1285350"/>
            <a:ext cx="748175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710880">
            <a:off x="3266999" y="1359225"/>
            <a:ext cx="748176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2950887" y="2179200"/>
            <a:ext cx="748175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8295080">
            <a:off x="3077350" y="3071426"/>
            <a:ext cx="748175" cy="4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437400" y="4324463"/>
            <a:ext cx="5401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Sitio web: </a:t>
            </a:r>
            <a:r>
              <a:rPr lang="es-419" sz="2200" u="sng">
                <a:solidFill>
                  <a:schemeClr val="hlink"/>
                </a:solidFill>
                <a:hlinkClick r:id="rId4"/>
              </a:rPr>
              <a:t>https://heroiclabs.com/nakama/</a:t>
            </a:r>
            <a:r>
              <a:rPr lang="es-419" sz="2200">
                <a:solidFill>
                  <a:schemeClr val="dk2"/>
                </a:solidFill>
              </a:rPr>
              <a:t> 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775" y="1344900"/>
            <a:ext cx="1690150" cy="189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813500" y="1708688"/>
            <a:ext cx="3908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400">
                <a:solidFill>
                  <a:schemeClr val="lt1"/>
                </a:solidFill>
              </a:rPr>
              <a:t>Nakama</a:t>
            </a:r>
            <a:endParaRPr sz="6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1262125" y="1613700"/>
            <a:ext cx="687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400">
                <a:solidFill>
                  <a:schemeClr val="lt1"/>
                </a:solidFill>
              </a:rPr>
              <a:t>¿¿¿Preguntas???</a:t>
            </a:r>
            <a:endParaRPr sz="6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3"/>
          <p:cNvSpPr txBox="1"/>
          <p:nvPr/>
        </p:nvSpPr>
        <p:spPr>
          <a:xfrm>
            <a:off x="1614975" y="1613700"/>
            <a:ext cx="623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400">
                <a:solidFill>
                  <a:schemeClr val="lt1"/>
                </a:solidFill>
              </a:rPr>
              <a:t>Muchas Gracias</a:t>
            </a:r>
            <a:endParaRPr sz="6400">
              <a:solidFill>
                <a:schemeClr val="lt1"/>
              </a:solidFill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3996725" y="2877763"/>
            <a:ext cx="2619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u="sng">
                <a:solidFill>
                  <a:schemeClr val="hlink"/>
                </a:solidFill>
                <a:hlinkClick r:id="rId4"/>
              </a:rPr>
              <a:t>Sergio Gabriel Garzón</a:t>
            </a:r>
            <a:r>
              <a:rPr lang="es-419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3996725" y="3460675"/>
            <a:ext cx="15297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u="sng">
                <a:solidFill>
                  <a:schemeClr val="hlink"/>
                </a:solidFill>
                <a:hlinkClick r:id="rId5"/>
              </a:rPr>
              <a:t>sergiog90arg</a:t>
            </a:r>
            <a:r>
              <a:rPr lang="es-419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3075" y="2926413"/>
            <a:ext cx="418400" cy="41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Instagram logo 2022.svg - Wikipedia, la enciclopedia libre" id="353" name="Google Shape;35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3075" y="3520450"/>
            <a:ext cx="418400" cy="4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437400" y="4324463"/>
            <a:ext cx="5401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Sitio web: </a:t>
            </a:r>
            <a:r>
              <a:rPr lang="es-419" sz="2200" u="sng">
                <a:solidFill>
                  <a:schemeClr val="hlink"/>
                </a:solidFill>
                <a:hlinkClick r:id="rId4"/>
              </a:rPr>
              <a:t>https://heroiclabs.com/</a:t>
            </a:r>
            <a:r>
              <a:rPr lang="es-419" sz="2200">
                <a:solidFill>
                  <a:schemeClr val="dk2"/>
                </a:solidFill>
              </a:rPr>
              <a:t> 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4075" y="550475"/>
            <a:ext cx="46958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700" y="2212100"/>
            <a:ext cx="1037325" cy="11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07325" y="2153950"/>
            <a:ext cx="1130700" cy="12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9699" y="2183774"/>
            <a:ext cx="1078050" cy="12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1575" y="2183763"/>
            <a:ext cx="1078050" cy="122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437400" y="4324463"/>
            <a:ext cx="5401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Sitio web: </a:t>
            </a:r>
            <a:r>
              <a:rPr lang="es-419" sz="2200" u="sng">
                <a:solidFill>
                  <a:schemeClr val="hlink"/>
                </a:solidFill>
                <a:hlinkClick r:id="rId4"/>
              </a:rPr>
              <a:t>https://heroiclabs.com/</a:t>
            </a:r>
            <a:r>
              <a:rPr lang="es-419" sz="2200">
                <a:solidFill>
                  <a:schemeClr val="dk2"/>
                </a:solidFill>
              </a:rPr>
              <a:t> 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4075" y="550475"/>
            <a:ext cx="46958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700" y="2212100"/>
            <a:ext cx="1037325" cy="11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07325" y="2153950"/>
            <a:ext cx="1130700" cy="12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9699" y="2183774"/>
            <a:ext cx="1078050" cy="12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657113" y="3434700"/>
            <a:ext cx="15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Nakama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675413" y="3434700"/>
            <a:ext cx="15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Hiro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741463" y="3434700"/>
            <a:ext cx="15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Satori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896913" y="3434700"/>
            <a:ext cx="15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Heroic Cloud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1575" y="2183763"/>
            <a:ext cx="1078050" cy="122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437400" y="4324463"/>
            <a:ext cx="5401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Sitio web: </a:t>
            </a:r>
            <a:r>
              <a:rPr lang="es-419" sz="2200" u="sng">
                <a:solidFill>
                  <a:schemeClr val="hlink"/>
                </a:solidFill>
                <a:hlinkClick r:id="rId4"/>
              </a:rPr>
              <a:t>https://heroiclabs.com/</a:t>
            </a:r>
            <a:r>
              <a:rPr lang="es-419" sz="2200">
                <a:solidFill>
                  <a:schemeClr val="dk2"/>
                </a:solidFill>
              </a:rPr>
              <a:t> 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200" y="855525"/>
            <a:ext cx="6229601" cy="29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34925" y="219175"/>
            <a:ext cx="4133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Página</a:t>
            </a:r>
            <a:r>
              <a:rPr lang="es-419" sz="2200">
                <a:solidFill>
                  <a:schemeClr val="lt1"/>
                </a:solidFill>
              </a:rPr>
              <a:t> principal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663" y="820263"/>
            <a:ext cx="20669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5375" y="884238"/>
            <a:ext cx="19685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577850" y="3138425"/>
            <a:ext cx="2643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>
                <a:solidFill>
                  <a:schemeClr val="lt1"/>
                </a:solidFill>
              </a:rPr>
              <a:t>Nakama v3.XX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1145325" y="3138425"/>
            <a:ext cx="2415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>
                <a:solidFill>
                  <a:schemeClr val="lt1"/>
                </a:solidFill>
              </a:rPr>
              <a:t>Nakama v3.0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7600" y="1518650"/>
            <a:ext cx="908800" cy="9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570125" y="4304900"/>
            <a:ext cx="423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Clientes soportados de Nakama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376" y="2388550"/>
            <a:ext cx="1218074" cy="12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575" y="2284496"/>
            <a:ext cx="826050" cy="153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2600" y="461784"/>
            <a:ext cx="1025925" cy="115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2650" y="461772"/>
            <a:ext cx="1133650" cy="13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3149" y="2014375"/>
            <a:ext cx="986276" cy="9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7631" y="393891"/>
            <a:ext cx="1420449" cy="1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2278" y="2017438"/>
            <a:ext cx="986276" cy="110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2750" y="1935300"/>
            <a:ext cx="2013275" cy="7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96625" y="393889"/>
            <a:ext cx="1065350" cy="10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44294" y="3256712"/>
            <a:ext cx="2138507" cy="71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0946"/>
            <a:ext cx="9144003" cy="55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090" y="2906400"/>
            <a:ext cx="2691274" cy="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98" y="1605602"/>
            <a:ext cx="721449" cy="88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570125" y="4304900"/>
            <a:ext cx="54957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chemeClr val="lt1"/>
                </a:solidFill>
              </a:rPr>
              <a:t>Dispositivos soportados por Nakama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2984" y="1456325"/>
            <a:ext cx="1354772" cy="103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7299" y="476287"/>
            <a:ext cx="913475" cy="9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5693" y="1824400"/>
            <a:ext cx="3167526" cy="7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9950" y="508924"/>
            <a:ext cx="2984699" cy="8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10">
            <a:alphaModFix/>
          </a:blip>
          <a:srcRect b="0" l="-1569" r="1569" t="0"/>
          <a:stretch/>
        </p:blipFill>
        <p:spPr>
          <a:xfrm>
            <a:off x="1570125" y="3125200"/>
            <a:ext cx="2046600" cy="3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0700" y="2986300"/>
            <a:ext cx="2436025" cy="6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